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9408-5DAA-4930-A806-ED302D74B0B1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F9D6-0224-46CD-A170-981F92793B7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Album photo</a:t>
            </a:r>
            <a:br>
              <a:rPr lang="fr-FR" dirty="0" smtClean="0"/>
            </a:br>
            <a:r>
              <a:rPr lang="fr-FR" dirty="0" smtClean="0"/>
              <a:t>Ruminant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</a:t>
            </a:r>
            <a:r>
              <a:rPr lang="fr-FR" dirty="0" err="1" smtClean="0"/>
              <a:t>charif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2144_962716567124251_122879143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2168_962716760457565_803600483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699_962716563790918_1148731720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699_962716623790912_1018728693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785_962716747124233_455619319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6027_962717317124176_1669198868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1225" y="0"/>
            <a:ext cx="4779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21926_962716490457592_792357054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74665_962716720457569_518677560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78134_962716453790929_391623655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466_962717283790846_60654470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1225" y="0"/>
            <a:ext cx="4779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492_962716463790928_449765056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270_962716757124232_2137480884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1946_962716570457584_892395939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2144_962716497124258_1675921391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5988" y="0"/>
            <a:ext cx="477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Affichage à l'écran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Album photo Ruminant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 Ruminant </dc:title>
  <dc:creator>pc</dc:creator>
  <cp:lastModifiedBy>pc</cp:lastModifiedBy>
  <cp:revision>1</cp:revision>
  <dcterms:created xsi:type="dcterms:W3CDTF">2015-08-21T18:12:49Z</dcterms:created>
  <dcterms:modified xsi:type="dcterms:W3CDTF">2015-08-21T18:13:37Z</dcterms:modified>
</cp:coreProperties>
</file>