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4BFA-7949-48BA-B0DC-FA040CCDCD82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DE87-BB27-43BB-91F3-5217FD3507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4BFA-7949-48BA-B0DC-FA040CCDCD82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DE87-BB27-43BB-91F3-5217FD3507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4BFA-7949-48BA-B0DC-FA040CCDCD82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DE87-BB27-43BB-91F3-5217FD3507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4BFA-7949-48BA-B0DC-FA040CCDCD82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DE87-BB27-43BB-91F3-5217FD3507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4BFA-7949-48BA-B0DC-FA040CCDCD82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DE87-BB27-43BB-91F3-5217FD3507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4BFA-7949-48BA-B0DC-FA040CCDCD82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DE87-BB27-43BB-91F3-5217FD3507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4BFA-7949-48BA-B0DC-FA040CCDCD82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DE87-BB27-43BB-91F3-5217FD3507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4BFA-7949-48BA-B0DC-FA040CCDCD82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DE87-BB27-43BB-91F3-5217FD3507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4BFA-7949-48BA-B0DC-FA040CCDCD82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DE87-BB27-43BB-91F3-5217FD3507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4BFA-7949-48BA-B0DC-FA040CCDCD82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DE87-BB27-43BB-91F3-5217FD3507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4BFA-7949-48BA-B0DC-FA040CCDCD82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DE87-BB27-43BB-91F3-5217FD3507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A4BFA-7949-48BA-B0DC-FA040CCDCD82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8DE87-BB27-43BB-91F3-5217FD35073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Album photo</a:t>
            </a:r>
            <a:br>
              <a:rPr lang="fr-FR" dirty="0" smtClean="0"/>
            </a:br>
            <a:r>
              <a:rPr lang="fr-FR" dirty="0" smtClean="0"/>
              <a:t>chirurgie 4eme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Par </a:t>
            </a:r>
            <a:r>
              <a:rPr lang="fr-FR" dirty="0" err="1" smtClean="0"/>
              <a:t>charif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80522_963880653674509_21282633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80522_963880653674509_21282633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80605_963877817008126_2119771393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87371_963882350341006_151793947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1619_963882347007673_1825457599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1622_963877883674786_1165193187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1651_963883990340842_1706861309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1673_963883313674243_27333488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1757_963883867007521_92529522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3139_963883723674202_76847357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119414_963880777007830_1378116859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3210_963883327007575_1785664887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3258_963884020340839_1427309029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3274_963880510341190_1759681905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3278_963880427007865_201388843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3295_963878827008025_40596334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8030_963880770341164_170237486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8041_963881060341135_201226876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8041_963881387007769_34372505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8050_963877980341443_196340176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8131_963881980341043_860013317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21850_963877870341454_42199086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8131_963883323674242_195244266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8132_963879697007938_158745615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8360_963883437007564_120410128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8367_963878077008100_1889087254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8375_963882600340981_1958716408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8375_963882600340981_195871640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8375_963883970340844_15492674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8388_963881797007728_17738280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8427_963877880341453_895878569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8469_963882577007650_49867029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21850_963877870341454_4219908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8476_963883633674211_1805102183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8561_963879293674645_1240385487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8579_963879663674608_192816470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01965_963879700341271_152684754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01985_963877987008109_1464382653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232025" y="0"/>
            <a:ext cx="4679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02148_963879587007949_1581797335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02149_963880690341172_1643680221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05759_963882620340979_868009579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05787_963881903674384_1177439457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15808_963879840341257_1858966699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49786_963879690341272_32265759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15875_963880313674543_313923507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15900_963880517007856_116227565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23772_963883333674241_21786848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23776_963877887008119_1690793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23791_963883987007509_974109065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23806_963883790340862_53743133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24026_963882583674316_1278131947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24047_963877930341448_991859693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24096_963880387007869_947336775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24105_963879710341270_1720245719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49837_963882200341021_97490436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24139_963877963674778_966007023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24190_963883997007508_131764808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24191_963883993674175_75737804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30282_963883317007576_249042009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30752_963883370340904_501013107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30772_963882503674324_145172407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30924_963884003674174_1174545505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80383_963879627007945_200379375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80396_963883737007534_91904010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80421_963880263674548_136333563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Affichage à l'écran (4:3)</PresentationFormat>
  <Paragraphs>2</Paragraphs>
  <Slides>66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66</vt:i4>
      </vt:variant>
    </vt:vector>
  </HeadingPairs>
  <TitlesOfParts>
    <vt:vector size="67" baseType="lpstr">
      <vt:lpstr>Thème Office</vt:lpstr>
      <vt:lpstr>Album photo chirurgie 4eme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photo chirurgie 4eme</dc:title>
  <dc:creator>pc</dc:creator>
  <cp:lastModifiedBy>pc</cp:lastModifiedBy>
  <cp:revision>1</cp:revision>
  <dcterms:created xsi:type="dcterms:W3CDTF">2015-08-21T18:05:51Z</dcterms:created>
  <dcterms:modified xsi:type="dcterms:W3CDTF">2015-08-21T18:08:28Z</dcterms:modified>
</cp:coreProperties>
</file>