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F475-2122-4EFD-ADE2-668C7BAC025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690F-4947-4F58-A4FF-9C0C1634FD8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Album photo</a:t>
            </a:r>
            <a:br>
              <a:rPr lang="fr-FR" dirty="0" smtClean="0"/>
            </a:br>
            <a:r>
              <a:rPr lang="fr-FR" dirty="0" smtClean="0"/>
              <a:t>chirurgie 5 </a:t>
            </a:r>
            <a:r>
              <a:rPr lang="fr-FR" dirty="0" err="1" smtClean="0"/>
              <a:t>eme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</a:t>
            </a:r>
            <a:r>
              <a:rPr lang="fr-FR" dirty="0" err="1" smtClean="0"/>
              <a:t>charif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310_962956220433619_35231289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1651_962956207100287_18850178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000_962956320433609_135744842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031_962956300433611_58612198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98065_962956210433620_195466890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5681_962956313766943_102108295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05681_962956313766943_10210829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15619_962956190433622_205011751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15868_962956277100280_10249013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15939_962956213766953_622110255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21875_962956217100286_105108825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3936_962956227100285_52769248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24221_962956203766954_471056341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78102_962956323766942_171597766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0481_962956327100275_1814264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221_962956240433617_1817775570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221_962956240433617_181777557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291_962956243766950_396900450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291_962956243766950_39690045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87310_962956220433619_352312892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Affichage à l'écran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Album photo chirurgie 5 eme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 chirurgie 5 eme</dc:title>
  <dc:creator>pc</dc:creator>
  <cp:lastModifiedBy>pc</cp:lastModifiedBy>
  <cp:revision>1</cp:revision>
  <dcterms:created xsi:type="dcterms:W3CDTF">2015-08-21T18:09:45Z</dcterms:created>
  <dcterms:modified xsi:type="dcterms:W3CDTF">2015-08-21T18:10:45Z</dcterms:modified>
</cp:coreProperties>
</file>